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1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13956" y="6984060"/>
            <a:ext cx="268287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488940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Import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1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</a:t>
            </a:r>
            <a:r>
              <a:rPr dirty="0" sz="1600" spc="-10" b="1">
                <a:latin typeface="Artifakt Element"/>
                <a:cs typeface="Artifakt Element"/>
              </a:rPr>
              <a:t> library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share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libraries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exporting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existing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libraries.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Import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31314" y="2936748"/>
            <a:ext cx="4274820" cy="2096515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6321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Open 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Untitled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Fusion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Manufacture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workspace.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Manage&gt;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62269" y="2220214"/>
            <a:ext cx="20383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Library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835376"/>
            <a:ext cx="2978150" cy="17157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5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Determine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whether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want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import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local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machine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Cloud.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advantage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Cloud </a:t>
            </a:r>
            <a:r>
              <a:rPr dirty="0" sz="1100">
                <a:latin typeface="Artifakt Element"/>
                <a:cs typeface="Artifakt Element"/>
              </a:rPr>
              <a:t>libraries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available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any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either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Cloud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Local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left </a:t>
            </a:r>
            <a:r>
              <a:rPr dirty="0" sz="1100">
                <a:latin typeface="Artifakt Element"/>
                <a:cs typeface="Artifakt Element"/>
              </a:rPr>
              <a:t>column,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 it,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Import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libraries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50889" y="4811648"/>
            <a:ext cx="16516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Import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libraries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6965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903290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2885694"/>
            <a:ext cx="2777489" cy="181419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4767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Learn</a:t>
            </a:r>
            <a:r>
              <a:rPr dirty="0" sz="1100" spc="-1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CAM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90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spc="-50" i="1">
                <a:latin typeface="Artifakt Element"/>
                <a:cs typeface="Artifakt Element"/>
              </a:rPr>
              <a:t>–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 i="1">
                <a:latin typeface="Artifakt Element"/>
                <a:cs typeface="Artifakt Element"/>
              </a:rPr>
              <a:t>INCH.tools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15253" y="2105914"/>
            <a:ext cx="17862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Locate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supplied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721076"/>
            <a:ext cx="2499995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64733" y="3701922"/>
            <a:ext cx="213614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supplied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5822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2055622" y="4316958"/>
            <a:ext cx="287401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tool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just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imported.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open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838825" y="5735573"/>
            <a:ext cx="21621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imported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001266" y="417817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851001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2771394"/>
            <a:ext cx="2777489" cy="814069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12079" y="4366767"/>
            <a:ext cx="2777489" cy="1248410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6225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Explore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included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imported.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cell </a:t>
            </a:r>
            <a:r>
              <a:rPr dirty="0" sz="1100">
                <a:latin typeface="Artifakt Element"/>
                <a:cs typeface="Artifakt Element"/>
              </a:rPr>
              <a:t>phone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holder</a:t>
            </a:r>
            <a:r>
              <a:rPr dirty="0" sz="1100" spc="-10">
                <a:latin typeface="Artifakt Element"/>
                <a:cs typeface="Artifakt Element"/>
              </a:rPr>
              <a:t> model.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41516" y="3762883"/>
            <a:ext cx="19589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Explore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imported</a:t>
            </a:r>
            <a:r>
              <a:rPr dirty="0" sz="900" spc="-20" i="1">
                <a:latin typeface="Artifakt Element"/>
                <a:cs typeface="Artifakt Element"/>
              </a:rPr>
              <a:t> tools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737" cy="25134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463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6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addition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libraries,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also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allows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export </a:t>
            </a:r>
            <a:r>
              <a:rPr dirty="0" sz="1100">
                <a:latin typeface="Artifakt Element"/>
                <a:cs typeface="Artifakt Element"/>
              </a:rPr>
              <a:t>libraries.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export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choose </a:t>
            </a:r>
            <a:r>
              <a:rPr dirty="0" sz="1100">
                <a:latin typeface="Artifakt Element"/>
                <a:cs typeface="Artifakt Element"/>
              </a:rPr>
              <a:t>Export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63792" y="3439795"/>
            <a:ext cx="203771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how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export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054830"/>
            <a:ext cx="2609850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484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exploring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imported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changes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are </a:t>
            </a:r>
            <a:r>
              <a:rPr dirty="0" sz="1100">
                <a:latin typeface="Artifakt Element"/>
                <a:cs typeface="Artifakt Element"/>
              </a:rPr>
              <a:t>already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Cloud.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08444" y="5434965"/>
            <a:ext cx="13925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Close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9157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610" cy="21896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4104894"/>
            <a:ext cx="2855976" cy="12185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E2591D19-55CF-46F8-83F1-EA3D70F0FCD1}"/>
</file>

<file path=customXml/itemProps2.xml><?xml version="1.0" encoding="utf-8"?>
<ds:datastoreItem xmlns:ds="http://schemas.openxmlformats.org/officeDocument/2006/customXml" ds:itemID="{ED2B8205-DEB3-4CFB-B953-DE675834701C}"/>
</file>

<file path=customXml/itemProps3.xml><?xml version="1.0" encoding="utf-8"?>
<ds:datastoreItem xmlns:ds="http://schemas.openxmlformats.org/officeDocument/2006/customXml" ds:itemID="{2C360432-32E7-4D3D-9342-52B98E4156A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2025-06-13T00:58:24Z</dcterms:created>
  <dcterms:modified xsi:type="dcterms:W3CDTF">2025-06-13T00:58:24Z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